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0367963" cy="129921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CEB3"/>
    <a:srgbClr val="1B86A7"/>
    <a:srgbClr val="E023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98"/>
    <p:restoredTop sz="95179"/>
  </p:normalViewPr>
  <p:slideViewPr>
    <p:cSldViewPr snapToGrid="0" snapToObjects="1">
      <p:cViewPr varScale="1">
        <p:scale>
          <a:sx n="48" d="100"/>
          <a:sy n="48" d="100"/>
        </p:scale>
        <p:origin x="299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" y="6316777"/>
            <a:ext cx="10367961" cy="6675325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s-CL" dirty="0"/>
          </a:p>
          <a:p>
            <a:endParaRPr lang="es-CL" dirty="0"/>
          </a:p>
          <a:p>
            <a:endParaRPr lang="es-CL" dirty="0"/>
          </a:p>
          <a:p>
            <a:r>
              <a:rPr lang="es-CL" dirty="0"/>
              <a:t>                                  Inserte su imagen aquí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4AA14A8-91B4-C141-8ED6-91BE8AFDCB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0367963" cy="631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A1552A22-2F4D-6F45-8518-D28CF7070B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28051"/>
            <a:ext cx="10367963" cy="1293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187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691717"/>
            <a:ext cx="8942368" cy="2511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3458545"/>
            <a:ext cx="8942368" cy="8243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14-10-24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12041756"/>
            <a:ext cx="3499188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036811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04" indent="-259204" algn="l" defTabSz="1036811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09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720" kern="1200">
          <a:solidFill>
            <a:schemeClr val="tx1"/>
          </a:solidFill>
          <a:latin typeface="+mn-lt"/>
          <a:ea typeface="+mn-ea"/>
          <a:cs typeface="+mn-cs"/>
        </a:defRPr>
      </a:lvl2pPr>
      <a:lvl3pPr marL="1296014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2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25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3597398-2F6A-0849-83C7-70EB01CFA2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2FEB2FA-5807-C448-B334-4DE35D91D614}"/>
              </a:ext>
            </a:extLst>
          </p:cNvPr>
          <p:cNvSpPr/>
          <p:nvPr/>
        </p:nvSpPr>
        <p:spPr>
          <a:xfrm>
            <a:off x="522135" y="2102689"/>
            <a:ext cx="5181600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sz="5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5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3B9E8FB-8EDB-0247-B440-4B60F932A516}"/>
              </a:ext>
            </a:extLst>
          </p:cNvPr>
          <p:cNvSpPr txBox="1"/>
          <p:nvPr/>
        </p:nvSpPr>
        <p:spPr>
          <a:xfrm>
            <a:off x="662020" y="1531102"/>
            <a:ext cx="2288960" cy="400110"/>
          </a:xfrm>
          <a:prstGeom prst="rect">
            <a:avLst/>
          </a:prstGeom>
          <a:solidFill>
            <a:srgbClr val="30CEB3"/>
          </a:solidFill>
        </p:spPr>
        <p:txBody>
          <a:bodyPr wrap="none" rtlCol="0">
            <a:spAutoFit/>
          </a:bodyPr>
          <a:lstStyle/>
          <a:p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CF148EF0-B318-2940-979C-000EB7EF003E}"/>
              </a:ext>
            </a:extLst>
          </p:cNvPr>
          <p:cNvSpPr/>
          <p:nvPr/>
        </p:nvSpPr>
        <p:spPr>
          <a:xfrm>
            <a:off x="2641823" y="3798850"/>
            <a:ext cx="29418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3200" dirty="0">
                <a:solidFill>
                  <a:schemeClr val="bg1"/>
                </a:solidFill>
              </a:rPr>
              <a:t>O´HIGGINS 2024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C6D5653-7342-C345-A77E-7B46C56D6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731" y="12434028"/>
            <a:ext cx="9725463" cy="292056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F1FB02F0-5FF6-FB44-9670-6734BC5CAAE6}"/>
              </a:ext>
            </a:extLst>
          </p:cNvPr>
          <p:cNvSpPr/>
          <p:nvPr/>
        </p:nvSpPr>
        <p:spPr>
          <a:xfrm>
            <a:off x="2380256" y="5457378"/>
            <a:ext cx="5607450" cy="469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245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xx-xx-xxx</a:t>
            </a:r>
          </a:p>
        </p:txBody>
      </p:sp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A919B44-0BE8-5E49-9F69-BEEFB443361C}"/>
              </a:ext>
            </a:extLst>
          </p:cNvPr>
          <p:cNvSpPr/>
          <p:nvPr/>
        </p:nvSpPr>
        <p:spPr>
          <a:xfrm>
            <a:off x="2387396" y="11594313"/>
            <a:ext cx="62206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    </a:t>
            </a:r>
            <a:r>
              <a:rPr lang="es-CL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</a:t>
            </a:r>
          </a:p>
        </p:txBody>
      </p:sp>
    </p:spTree>
    <p:extLst>
      <p:ext uri="{BB962C8B-B14F-4D97-AF65-F5344CB8AC3E}">
        <p14:creationId xmlns:p14="http://schemas.microsoft.com/office/powerpoint/2010/main" val="31564907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</TotalTime>
  <Words>21</Words>
  <Application>Microsoft Macintosh PowerPoint</Application>
  <PresentationFormat>Personalizado</PresentationFormat>
  <Paragraphs>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26</cp:revision>
  <dcterms:created xsi:type="dcterms:W3CDTF">2024-07-30T13:56:38Z</dcterms:created>
  <dcterms:modified xsi:type="dcterms:W3CDTF">2024-10-14T21:28:27Z</dcterms:modified>
</cp:coreProperties>
</file>